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00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7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6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8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03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0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06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5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45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3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038F-135B-42AC-A950-1E8E5E81AA59}" type="datetimeFigureOut">
              <a:rPr lang="en-GB" smtClean="0"/>
              <a:t>01/12/2015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81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i.wired.co.uk/1920x1280/k_n/maths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06111" y="270932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1302" b="8512"/>
          <a:stretch/>
        </p:blipFill>
        <p:spPr>
          <a:xfrm>
            <a:off x="8839200" y="270932"/>
            <a:ext cx="3076575" cy="3081219"/>
          </a:xfrm>
          <a:prstGeom prst="rect">
            <a:avLst/>
          </a:prstGeom>
        </p:spPr>
      </p:pic>
      <p:pic>
        <p:nvPicPr>
          <p:cNvPr id="1028" name="Picture 4" descr="http://www.canadien.biz/wp-content/uploads/2013/02/Electronics-Repair-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9" y="1811541"/>
            <a:ext cx="5695951" cy="42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67099" y="4943475"/>
            <a:ext cx="5695951" cy="114003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 There!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6619" b="7576"/>
          <a:stretch/>
        </p:blipFill>
        <p:spPr>
          <a:xfrm>
            <a:off x="-5220725" y="-3813867"/>
            <a:ext cx="5658875" cy="42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3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otc.ac.uk/uploads/images/1Subjectpages/Fotolia_physics_phot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06111" y="375707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3752850"/>
            <a:ext cx="4672543" cy="12954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GB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Physics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cdn.evbuc.com/eventlogos/128500889/creativecompu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t="-303" r="37571" b="303"/>
          <a:stretch/>
        </p:blipFill>
        <p:spPr bwMode="auto">
          <a:xfrm>
            <a:off x="206109" y="375707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2914650"/>
            <a:ext cx="4672543" cy="21336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GB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Computing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631" b="6017"/>
          <a:stretch/>
        </p:blipFill>
        <p:spPr>
          <a:xfrm>
            <a:off x="8102509" y="3362324"/>
            <a:ext cx="21484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3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ardenelectronics.com/images/circui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7000"/>
          <a:stretch/>
        </p:blipFill>
        <p:spPr bwMode="auto">
          <a:xfrm>
            <a:off x="206108" y="375707"/>
            <a:ext cx="4672544" cy="46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3875314"/>
            <a:ext cx="4672543" cy="1172936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Electronics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631" b="6017"/>
          <a:stretch/>
        </p:blipFill>
        <p:spPr>
          <a:xfrm>
            <a:off x="8102509" y="3362324"/>
            <a:ext cx="2148450" cy="2162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7919" b="7103"/>
          <a:stretch/>
        </p:blipFill>
        <p:spPr>
          <a:xfrm>
            <a:off x="3578134" y="929423"/>
            <a:ext cx="4636952" cy="46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Umut Ekinci</dc:creator>
  <cp:lastModifiedBy>Umut Ekinci</cp:lastModifiedBy>
  <cp:revision>2</cp:revision>
  <dcterms:created xsi:type="dcterms:W3CDTF">2015-12-01T22:02:30Z</dcterms:created>
  <dcterms:modified xsi:type="dcterms:W3CDTF">2015-12-01T22:37:33Z</dcterms:modified>
</cp:coreProperties>
</file>